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F498-7E1B-4F88-9B73-28C1B1FA0F19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2F37-92CA-4F92-A447-D5359162C2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E2F37-92CA-4F92-A447-D5359162C2D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6A6E4-D537-49D0-9BD6-7D1A28CD3440}" type="datetimeFigureOut">
              <a:rPr lang="ru-RU" smtClean="0"/>
              <a:pPr/>
              <a:t>17.07.2017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3E15-2C77-48B5-B090-1149A66AC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нтобойцева Мария\Downloads\Attachments_ekaterinagolovina@yandex.ru_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13753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Положением о Доске почётных выпускников Уральского института ГПС МЧС России, утвержденным приказом начальника института от 21.02.2014 № 132, на Доске почётных выпускников размещаются данные о выпускниках (курсантах и студентах), добившихся отличных показателей в учёбе, служебно-боевой подготовке, принимавших активное участие  в спортивной, общественной и творческой жизни института.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АЛЛАЯРОВ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Тимур </a:t>
            </a:r>
            <a:r>
              <a:rPr lang="ru-RU" sz="2000" b="1" dirty="0" err="1" smtClean="0"/>
              <a:t>Толмазович</a:t>
            </a:r>
            <a:r>
              <a:rPr lang="ru-RU" sz="2000" b="1" dirty="0" smtClean="0"/>
              <a:t> </a:t>
            </a:r>
            <a:r>
              <a:rPr lang="ru-RU" sz="2000" b="1" dirty="0" smtClean="0"/>
              <a:t>– выпускник </a:t>
            </a:r>
            <a:r>
              <a:rPr lang="ru-RU" sz="2000" b="1" dirty="0" smtClean="0"/>
              <a:t>ФТБ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84233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БИГИЛЬДИН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Вильдан</a:t>
            </a:r>
            <a:r>
              <a:rPr lang="ru-RU" sz="2000" b="1" dirty="0" smtClean="0"/>
              <a:t> Якубович </a:t>
            </a:r>
            <a:r>
              <a:rPr lang="ru-RU" sz="2000" b="1" dirty="0" smtClean="0"/>
              <a:t>– выпускник ФТБ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5842337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ВЕДЕРНИКОВ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Михаил Александрович– </a:t>
            </a:r>
            <a:r>
              <a:rPr lang="ru-RU" sz="2000" b="1" dirty="0" smtClean="0"/>
              <a:t>выпускник </a:t>
            </a:r>
            <a:r>
              <a:rPr lang="ru-RU" sz="2000" b="1" dirty="0" smtClean="0"/>
              <a:t>ФПБ</a:t>
            </a:r>
            <a:endParaRPr lang="ru-RU" sz="2000" b="1" dirty="0"/>
          </a:p>
        </p:txBody>
      </p:sp>
      <p:pic>
        <p:nvPicPr>
          <p:cNvPr id="9" name="Picture 3" descr="\\172.16.0.2\Upload\Ученый совет\! Материалы заседаний\2017.07.20 №11\6 Доска почетных выпускников\Золотая медаль ФТБ\Бигильдин-Вильдан-Якуб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2612086" cy="3130128"/>
          </a:xfrm>
          <a:prstGeom prst="rect">
            <a:avLst/>
          </a:prstGeom>
          <a:noFill/>
        </p:spPr>
      </p:pic>
      <p:pic>
        <p:nvPicPr>
          <p:cNvPr id="3074" name="Picture 2" descr="\\172.16.0.2\Upload\Ученый совет\! Материалы заседаний\2017.07.20 №11\6 Доска почетных выпускников\Золотая медаль ФТБ\Аллаяров-Тимур-Толмазо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636912"/>
            <a:ext cx="2592288" cy="3143243"/>
          </a:xfrm>
          <a:prstGeom prst="rect">
            <a:avLst/>
          </a:prstGeom>
          <a:noFill/>
        </p:spPr>
      </p:pic>
      <p:pic>
        <p:nvPicPr>
          <p:cNvPr id="3075" name="Picture 3" descr="\\172.16.0.2\Upload\Ученый совет\! Материалы заседаний\2017.07.20 №11\6 Доска почетных выпускников\ФПБ\Ведерников Михаил Александрович.jpg"/>
          <p:cNvPicPr>
            <a:picLocks noChangeAspect="1" noChangeArrowheads="1"/>
          </p:cNvPicPr>
          <p:nvPr/>
        </p:nvPicPr>
        <p:blipFill>
          <a:blip r:embed="rId5" cstate="print"/>
          <a:srcRect t="13650"/>
          <a:stretch>
            <a:fillRect/>
          </a:stretch>
        </p:blipFill>
        <p:spPr bwMode="auto">
          <a:xfrm>
            <a:off x="6084168" y="2636912"/>
            <a:ext cx="266429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нтобойцева Мария\Downloads\Attachments_ekaterinagolovina@yandex.ru_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13753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Положением о Доске почётных выпускников Уральского института ГПС МЧС России, утвержденным приказом начальника института от 21.02.2014 № 132, на Доске почётных выпускников размещаются данные о выпускниках (курсантах и студентах), добившихся отличных показателей в учёбе, служебно-боевой подготовке, принимавших активное участие  в спортивной, общественной и творческой жизни института.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84233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ИСЛЯМОВ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Булат </a:t>
            </a:r>
            <a:r>
              <a:rPr lang="ru-RU" sz="2000" b="1" dirty="0" err="1" smtClean="0"/>
              <a:t>Фираидович</a:t>
            </a:r>
            <a:r>
              <a:rPr lang="ru-RU" sz="2000" b="1" dirty="0" smtClean="0"/>
              <a:t> </a:t>
            </a:r>
            <a:r>
              <a:rPr lang="ru-RU" sz="2000" b="1" dirty="0" smtClean="0"/>
              <a:t>– выпускник ФПБ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584233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ПЕЛЕВИН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Владимир Сергеевич </a:t>
            </a:r>
            <a:r>
              <a:rPr lang="ru-RU" sz="2000" b="1" dirty="0" smtClean="0"/>
              <a:t>– выпускник ФТБ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842337"/>
            <a:ext cx="291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ПОРТНОВ </a:t>
            </a:r>
          </a:p>
          <a:p>
            <a:pPr algn="ctr"/>
            <a:r>
              <a:rPr lang="ru-RU" sz="2000" b="1" dirty="0" smtClean="0"/>
              <a:t>Алексей Юрьевич – </a:t>
            </a:r>
            <a:r>
              <a:rPr lang="ru-RU" sz="2000" b="1" dirty="0" smtClean="0"/>
              <a:t>выпускник </a:t>
            </a:r>
            <a:r>
              <a:rPr lang="ru-RU" sz="2000" b="1" dirty="0" err="1" smtClean="0"/>
              <a:t>ФУиКБ</a:t>
            </a:r>
            <a:endParaRPr lang="ru-RU" sz="2000" b="1" dirty="0"/>
          </a:p>
        </p:txBody>
      </p:sp>
      <p:pic>
        <p:nvPicPr>
          <p:cNvPr id="2050" name="Picture 2" descr="\\172.16.0.2\Upload\Ученый совет\! Материалы заседаний\2017.07.20 №11\6 Доска почетных выпускников\Золотая медаль ФТБ\Пелевин-Владимир-Сергее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664296" cy="3177487"/>
          </a:xfrm>
          <a:prstGeom prst="rect">
            <a:avLst/>
          </a:prstGeom>
          <a:noFill/>
        </p:spPr>
      </p:pic>
      <p:pic>
        <p:nvPicPr>
          <p:cNvPr id="2052" name="Picture 4" descr="\\172.16.0.2\Upload\Ученый совет\! Материалы заседаний\2017.07.20 №11\6 Доска почетных выпускников\ФПБ\Ислямов Булат Фираидович.jpg"/>
          <p:cNvPicPr>
            <a:picLocks noChangeAspect="1" noChangeArrowheads="1"/>
          </p:cNvPicPr>
          <p:nvPr/>
        </p:nvPicPr>
        <p:blipFill>
          <a:blip r:embed="rId4" cstate="print"/>
          <a:srcRect t="13636"/>
          <a:stretch>
            <a:fillRect/>
          </a:stretch>
        </p:blipFill>
        <p:spPr bwMode="auto">
          <a:xfrm>
            <a:off x="395536" y="2636912"/>
            <a:ext cx="2664296" cy="3168352"/>
          </a:xfrm>
          <a:prstGeom prst="rect">
            <a:avLst/>
          </a:prstGeom>
          <a:noFill/>
        </p:spPr>
      </p:pic>
      <p:pic>
        <p:nvPicPr>
          <p:cNvPr id="14" name="Picture 5" descr="\\172.16.0.2\Upload\Ученый совет\! Материалы заседаний\2016.09.22 №1\О стипендиях УС и начальника института\Фото студентов-стипендиатов\Портн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636913"/>
            <a:ext cx="2376264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нтобойцева Мария\Downloads\Attachments_ekaterinagolovina@yandex.ru_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137538"/>
            <a:ext cx="61926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Положением о Доске почётных выпускников Уральского института ГПС МЧС России, утвержденным приказом начальника института от 21.02.2014 № 132, на Доске почётных выпускников размещаются данные о выпускниках (курсантах и студентах), добившихся отличных показателей в учёбе, служебно-боевой подготовке, принимавших активное участие  в спортивной, общественной и творческой жизни института.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73325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ТАУАФИЕВ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Тимур Маратович </a:t>
            </a:r>
            <a:r>
              <a:rPr lang="ru-RU" sz="2000" b="1" dirty="0" smtClean="0"/>
              <a:t>– выпускник ФПБ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573325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ТЕЛЬНОВ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Александр Михайлович </a:t>
            </a:r>
            <a:r>
              <a:rPr lang="ru-RU" sz="2000" b="1" dirty="0" smtClean="0"/>
              <a:t>– выпускник </a:t>
            </a:r>
            <a:r>
              <a:rPr lang="ru-RU" sz="2000" b="1" dirty="0" smtClean="0"/>
              <a:t>ФПБ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47656" y="5733256"/>
            <a:ext cx="291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ШУТОВ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Дмитрий Алексеевич </a:t>
            </a:r>
            <a:r>
              <a:rPr lang="ru-RU" sz="2000" b="1" dirty="0" smtClean="0"/>
              <a:t>– выпускник ФТБ</a:t>
            </a:r>
            <a:endParaRPr lang="ru-RU" sz="2000" b="1" dirty="0"/>
          </a:p>
        </p:txBody>
      </p:sp>
      <p:pic>
        <p:nvPicPr>
          <p:cNvPr id="4" name="Picture 2" descr="\\172.16.0.2\Upload\Ученый совет\! Материалы заседаний\2017.07.20 №11\6 Доска почетных выпускников\ФПБ\Тельнов Александр Михайлович.jpg"/>
          <p:cNvPicPr>
            <a:picLocks noChangeAspect="1" noChangeArrowheads="1"/>
          </p:cNvPicPr>
          <p:nvPr/>
        </p:nvPicPr>
        <p:blipFill>
          <a:blip r:embed="rId4" cstate="print"/>
          <a:srcRect t="8889"/>
          <a:stretch>
            <a:fillRect/>
          </a:stretch>
        </p:blipFill>
        <p:spPr bwMode="auto">
          <a:xfrm>
            <a:off x="3203848" y="2708920"/>
            <a:ext cx="2520280" cy="3024337"/>
          </a:xfrm>
          <a:prstGeom prst="rect">
            <a:avLst/>
          </a:prstGeom>
          <a:noFill/>
        </p:spPr>
      </p:pic>
      <p:pic>
        <p:nvPicPr>
          <p:cNvPr id="5" name="Picture 3" descr="\\172.16.0.2\Upload\Ученый совет\! Материалы заседаний\2017.07.20 №11\6 Доска почетных выпускников\ФПБ\Тауафиев Тимур маратович.jpg"/>
          <p:cNvPicPr>
            <a:picLocks noChangeAspect="1" noChangeArrowheads="1"/>
          </p:cNvPicPr>
          <p:nvPr/>
        </p:nvPicPr>
        <p:blipFill>
          <a:blip r:embed="rId5" cstate="print"/>
          <a:srcRect t="9302" r="4070"/>
          <a:stretch>
            <a:fillRect/>
          </a:stretch>
        </p:blipFill>
        <p:spPr bwMode="auto">
          <a:xfrm>
            <a:off x="539552" y="2708920"/>
            <a:ext cx="2376264" cy="3024336"/>
          </a:xfrm>
          <a:prstGeom prst="rect">
            <a:avLst/>
          </a:prstGeom>
          <a:noFill/>
        </p:spPr>
      </p:pic>
      <p:pic>
        <p:nvPicPr>
          <p:cNvPr id="20" name="Picture 7" descr="\\172.16.0.2\Upload\Ученый совет\! Материалы заседаний\2017.07.20 №11\6 Доска почетных выпускников\Золотая медаль ФТБ\Шутов-Дмитрий-Алексеевич.jpg"/>
          <p:cNvPicPr preferRelativeResize="0">
            <a:picLocks noChangeArrowheads="1"/>
          </p:cNvPicPr>
          <p:nvPr/>
        </p:nvPicPr>
        <p:blipFill>
          <a:blip r:embed="rId6" cstate="print"/>
          <a:srcRect l="42071" t="11683" r="4638"/>
          <a:stretch>
            <a:fillRect/>
          </a:stretch>
        </p:blipFill>
        <p:spPr bwMode="auto">
          <a:xfrm>
            <a:off x="6300192" y="2708920"/>
            <a:ext cx="244827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118</Words>
  <Application>Microsoft Office PowerPoint</Application>
  <PresentationFormat>Экран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Контобойцева</dc:creator>
  <cp:lastModifiedBy>Мария Контобойцева</cp:lastModifiedBy>
  <cp:revision>10</cp:revision>
  <dcterms:created xsi:type="dcterms:W3CDTF">2016-07-20T09:12:40Z</dcterms:created>
  <dcterms:modified xsi:type="dcterms:W3CDTF">2017-07-17T07:25:08Z</dcterms:modified>
</cp:coreProperties>
</file>